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775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4">
          <p15:clr>
            <a:srgbClr val="A4A3A4"/>
          </p15:clr>
        </p15:guide>
        <p15:guide id="2" orient="horz" pos="1032">
          <p15:clr>
            <a:srgbClr val="A4A3A4"/>
          </p15:clr>
        </p15:guide>
        <p15:guide id="3" pos="2134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orient="horz" pos="1847">
          <p15:clr>
            <a:srgbClr val="A4A3A4"/>
          </p15:clr>
        </p15:guide>
        <p15:guide id="6" orient="horz" pos="3070">
          <p15:clr>
            <a:srgbClr val="A4A3A4"/>
          </p15:clr>
        </p15:guide>
        <p15:guide id="7" orient="horz" pos="3438">
          <p15:clr>
            <a:srgbClr val="A4A3A4"/>
          </p15:clr>
        </p15:guide>
        <p15:guide id="8" orient="horz" pos="3793">
          <p15:clr>
            <a:srgbClr val="A4A3A4"/>
          </p15:clr>
        </p15:guide>
        <p15:guide id="9" orient="horz" pos="2225">
          <p15:clr>
            <a:srgbClr val="A4A3A4"/>
          </p15:clr>
        </p15:guide>
        <p15:guide id="10" orient="horz" pos="3115">
          <p15:clr>
            <a:srgbClr val="A4A3A4"/>
          </p15:clr>
        </p15:guide>
        <p15:guide id="11" orient="horz" pos="986">
          <p15:clr>
            <a:srgbClr val="A4A3A4"/>
          </p15:clr>
        </p15:guide>
        <p15:guide id="12" orient="horz" pos="114">
          <p15:clr>
            <a:srgbClr val="A4A3A4"/>
          </p15:clr>
        </p15:guide>
        <p15:guide id="13" orient="horz" pos="757">
          <p15:clr>
            <a:srgbClr val="A4A3A4"/>
          </p15:clr>
        </p15:guide>
        <p15:guide id="14" orient="horz" pos="5750">
          <p15:clr>
            <a:srgbClr val="A4A3A4"/>
          </p15:clr>
        </p15:guide>
        <p15:guide id="15" orient="horz" pos="2893">
          <p15:clr>
            <a:srgbClr val="A4A3A4"/>
          </p15:clr>
        </p15:guide>
        <p15:guide id="16" pos="767">
          <p15:clr>
            <a:srgbClr val="A4A3A4"/>
          </p15:clr>
        </p15:guide>
        <p15:guide id="17" pos="4194">
          <p15:clr>
            <a:srgbClr val="A4A3A4"/>
          </p15:clr>
        </p15:guide>
        <p15:guide id="18" pos="2161">
          <p15:clr>
            <a:srgbClr val="A4A3A4"/>
          </p15:clr>
        </p15:guide>
        <p15:guide id="19" pos="114">
          <p15:clr>
            <a:srgbClr val="A4A3A4"/>
          </p15:clr>
        </p15:guide>
        <p15:guide id="20" orient="horz" pos="4753">
          <p15:clr>
            <a:srgbClr val="A4A3A4"/>
          </p15:clr>
        </p15:guide>
        <p15:guide id="21" orient="horz" pos="51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9688"/>
    <a:srgbClr val="8BC34A"/>
    <a:srgbClr val="CDDC39"/>
    <a:srgbClr val="CF423E"/>
    <a:srgbClr val="1C6E9B"/>
    <a:srgbClr val="F59D00"/>
    <a:srgbClr val="4DB4C7"/>
    <a:srgbClr val="D6D6F5"/>
    <a:srgbClr val="FEDF5F"/>
    <a:srgbClr val="FCE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7920" autoAdjust="0"/>
  </p:normalViewPr>
  <p:slideViewPr>
    <p:cSldViewPr snapToGrid="0" snapToObjects="1">
      <p:cViewPr varScale="1">
        <p:scale>
          <a:sx n="77" d="100"/>
          <a:sy n="77" d="100"/>
        </p:scale>
        <p:origin x="2994" y="114"/>
      </p:cViewPr>
      <p:guideLst>
        <p:guide orient="horz" pos="3904"/>
        <p:guide orient="horz" pos="1032"/>
        <p:guide pos="2134"/>
        <p:guide orient="horz" pos="3838"/>
        <p:guide orient="horz" pos="1847"/>
        <p:guide orient="horz" pos="3070"/>
        <p:guide orient="horz" pos="3438"/>
        <p:guide orient="horz" pos="3793"/>
        <p:guide orient="horz" pos="2225"/>
        <p:guide orient="horz" pos="3115"/>
        <p:guide orient="horz" pos="986"/>
        <p:guide orient="horz" pos="114"/>
        <p:guide orient="horz" pos="757"/>
        <p:guide orient="horz" pos="5750"/>
        <p:guide orient="horz" pos="2893"/>
        <p:guide pos="767"/>
        <p:guide pos="4194"/>
        <p:guide pos="2161"/>
        <p:guide pos="114"/>
        <p:guide orient="horz" pos="4753"/>
        <p:guide orient="horz" pos="5139"/>
      </p:guideLst>
    </p:cSldViewPr>
  </p:slideViewPr>
  <p:outlineViewPr>
    <p:cViewPr>
      <p:scale>
        <a:sx n="33" d="100"/>
        <a:sy n="33" d="100"/>
      </p:scale>
      <p:origin x="0" y="4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AF1C39B-AD47-074A-A824-BAA0E40D9F73}" type="datetime1">
              <a:rPr lang="en-SG" smtClean="0"/>
              <a:pPr/>
              <a:t>25/5/2021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1B951A57-EFD9-8B40-80EE-FDFBD7A8C60D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3792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69FE31A-B61E-B940-8D1B-8AFF4C3C3075}" type="datetime1">
              <a:rPr lang="en-SG" smtClean="0"/>
              <a:pPr/>
              <a:t>25/5/2021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8350"/>
            <a:ext cx="26558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52849D30-A7CE-9D4C-B0F1-89ABE93324D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29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990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0975" y="1565275"/>
            <a:ext cx="6477000" cy="3379788"/>
          </a:xfrm>
          <a:noFill/>
          <a:ln w="57150" cmpd="sng">
            <a:solidFill>
              <a:schemeClr val="accent3"/>
            </a:solidFill>
          </a:ln>
        </p:spPr>
        <p:txBody>
          <a:bodyPr>
            <a:normAutofit/>
          </a:bodyPr>
          <a:lstStyle>
            <a:lvl1pPr algn="ctr">
              <a:lnSpc>
                <a:spcPct val="120000"/>
              </a:lnSpc>
              <a:defRPr sz="3600" baseline="0"/>
            </a:lvl1pPr>
          </a:lstStyle>
          <a:p>
            <a:r>
              <a:rPr lang="en-US" dirty="0"/>
              <a:t>Master Title</a:t>
            </a:r>
            <a:br>
              <a:rPr lang="en-US" dirty="0"/>
            </a:br>
            <a:r>
              <a:rPr lang="en-US" dirty="0">
                <a:latin typeface="Avenir Heavy"/>
                <a:cs typeface="Avenir Heavy"/>
              </a:rPr>
              <a:t>Master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82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857999" cy="9906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-1" y="1565275"/>
            <a:ext cx="6858000" cy="3027363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192260" y="4945062"/>
            <a:ext cx="6476655" cy="4183063"/>
          </a:xfrm>
        </p:spPr>
        <p:txBody>
          <a:bodyPr anchor="t">
            <a:norm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31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6857999" cy="9906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945064"/>
            <a:ext cx="6858000" cy="418306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181320" y="1565275"/>
            <a:ext cx="6476655" cy="3027363"/>
          </a:xfrm>
        </p:spPr>
        <p:txBody>
          <a:bodyPr anchor="t">
            <a:norm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097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6857999" cy="9906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181320" y="1969735"/>
            <a:ext cx="6432464" cy="7304391"/>
          </a:xfrm>
        </p:spPr>
        <p:txBody>
          <a:bodyPr anchor="t">
            <a:norm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829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6857999" cy="9906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181693" y="3231982"/>
            <a:ext cx="6476282" cy="4455448"/>
          </a:xfrm>
          <a:ln w="38100" cmpd="sng">
            <a:gradFill flip="none" rotWithShape="1">
              <a:gsLst>
                <a:gs pos="0">
                  <a:srgbClr val="4DB4C7"/>
                </a:gs>
                <a:gs pos="100000">
                  <a:schemeClr val="accent3"/>
                </a:gs>
              </a:gsLst>
              <a:lin ang="0" scaled="1"/>
              <a:tileRect/>
            </a:gradFill>
          </a:ln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rgbClr val="FFFFFF"/>
                </a:solidFill>
              </a:defRPr>
            </a:lvl1pPr>
            <a:lvl2pPr algn="ctr">
              <a:defRPr sz="1800">
                <a:solidFill>
                  <a:srgbClr val="FFFFFF"/>
                </a:solidFill>
              </a:defRPr>
            </a:lvl2pPr>
            <a:lvl3pPr algn="ctr">
              <a:defRPr sz="1600">
                <a:solidFill>
                  <a:srgbClr val="FFFFFF"/>
                </a:solidFill>
              </a:defRPr>
            </a:lvl3pPr>
            <a:lvl4pPr algn="ctr">
              <a:defRPr sz="1400">
                <a:solidFill>
                  <a:srgbClr val="FFFFFF"/>
                </a:solidFill>
              </a:defRPr>
            </a:lvl4pPr>
            <a:lvl5pPr algn="ctr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Write your key insight here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181693" y="1565275"/>
            <a:ext cx="6476282" cy="1342322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Intro to key insight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47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6857999" cy="9906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181320" y="1969736"/>
            <a:ext cx="6432464" cy="6924779"/>
          </a:xfrm>
          <a:gradFill flip="none" rotWithShape="1">
            <a:gsLst>
              <a:gs pos="0">
                <a:srgbClr val="4DB4C7">
                  <a:alpha val="35000"/>
                </a:srgbClr>
              </a:gs>
              <a:gs pos="100000">
                <a:schemeClr val="accent3">
                  <a:alpha val="35000"/>
                </a:schemeClr>
              </a:gs>
            </a:gsLst>
            <a:lin ang="0" scaled="1"/>
            <a:tileRect/>
          </a:gradFill>
          <a:ln w="57150" cmpd="thinThick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  <a:lvl2pPr algn="ctr">
              <a:defRPr sz="1800">
                <a:solidFill>
                  <a:srgbClr val="FFFFFF"/>
                </a:solidFill>
              </a:defRPr>
            </a:lvl2pPr>
            <a:lvl3pPr algn="ctr">
              <a:defRPr sz="1600">
                <a:solidFill>
                  <a:srgbClr val="FFFFFF"/>
                </a:solidFill>
              </a:defRPr>
            </a:lvl3pPr>
            <a:lvl4pPr algn="ctr">
              <a:defRPr sz="1400">
                <a:solidFill>
                  <a:srgbClr val="FFFFFF"/>
                </a:solidFill>
              </a:defRPr>
            </a:lvl4pPr>
            <a:lvl5pPr algn="ctr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2" descr="C:\Files\PPT Templates\Duxton\duxton_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3665" y="9087912"/>
            <a:ext cx="582870" cy="667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5478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6857999" cy="9906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5" name="Picture 2" descr="C:\Files\PPT Templates\Duxton\duxton_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3665" y="9087912"/>
            <a:ext cx="582870" cy="667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309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515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0" y="0"/>
            <a:ext cx="6858000" cy="4264722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2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051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990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75" y="1565275"/>
            <a:ext cx="6477000" cy="3379788"/>
          </a:xfrm>
          <a:noFill/>
          <a:ln w="57150" cmpd="sng">
            <a:gradFill flip="none" rotWithShape="1">
              <a:gsLst>
                <a:gs pos="0">
                  <a:srgbClr val="4DB4C7"/>
                </a:gs>
                <a:gs pos="100000">
                  <a:schemeClr val="accent3"/>
                </a:gs>
              </a:gsLst>
              <a:lin ang="0" scaled="1"/>
              <a:tileRect/>
            </a:gradFill>
          </a:ln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74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 txBox="1">
            <a:spLocks/>
          </p:cNvSpPr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gradFill flip="none" rotWithShape="1">
            <a:gsLst>
              <a:gs pos="0">
                <a:srgbClr val="4DB4C7">
                  <a:alpha val="45000"/>
                </a:srgbClr>
              </a:gs>
              <a:gs pos="100000">
                <a:schemeClr val="accent3">
                  <a:alpha val="45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ea typeface="+mn-ea"/>
                <a:cs typeface="Avenir Book"/>
              </a:defRPr>
            </a:lvl1pPr>
            <a:lvl2pPr marL="457200" indent="0" algn="l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ea typeface="+mn-ea"/>
                <a:cs typeface="Avenir Book"/>
              </a:defRPr>
            </a:lvl2pPr>
            <a:lvl3pPr marL="914400" indent="0" algn="l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ea typeface="+mn-ea"/>
                <a:cs typeface="Avenir Book"/>
              </a:defRPr>
            </a:lvl3pPr>
            <a:lvl4pPr marL="1371600" indent="0" algn="l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ea typeface="+mn-ea"/>
                <a:cs typeface="Avenir Book"/>
              </a:defRPr>
            </a:lvl4pPr>
            <a:lvl5pPr marL="1828800" indent="0" algn="l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ea typeface="+mn-ea"/>
                <a:cs typeface="Avenir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venir Oblique"/>
              <a:cs typeface="Avenir Obliq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181320" y="1565275"/>
            <a:ext cx="6476655" cy="7562851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03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565275"/>
            <a:ext cx="6858001" cy="3027363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181320" y="4956175"/>
            <a:ext cx="6476655" cy="4171951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6858001" cy="2160000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4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181319" y="1565275"/>
            <a:ext cx="6476655" cy="3027363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81320" y="4956175"/>
            <a:ext cx="6476655" cy="4171950"/>
          </a:xfrm>
        </p:spPr>
        <p:txBody>
          <a:bodyPr>
            <a:normAutofit/>
          </a:bodyPr>
          <a:lstStyle>
            <a:lvl1pPr algn="ctr">
              <a:defRPr sz="7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4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181319" y="1565276"/>
            <a:ext cx="6476655" cy="7562850"/>
          </a:xfrm>
          <a:ln w="38100" cmpd="sng">
            <a:gradFill flip="none" rotWithShape="1">
              <a:gsLst>
                <a:gs pos="0">
                  <a:srgbClr val="4DB4C7"/>
                </a:gs>
                <a:gs pos="100000">
                  <a:schemeClr val="accent3"/>
                </a:gs>
              </a:gsLst>
              <a:lin ang="0" scaled="1"/>
              <a:tileRect/>
            </a:gradFill>
          </a:ln>
        </p:spPr>
        <p:txBody>
          <a:bodyPr anchor="ctr">
            <a:normAutofit/>
          </a:bodyPr>
          <a:lstStyle>
            <a:lvl1pPr algn="ctr">
              <a:defRPr sz="36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066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181319" y="1565276"/>
            <a:ext cx="6476655" cy="7562850"/>
          </a:xfrm>
          <a:gradFill flip="none" rotWithShape="1">
            <a:gsLst>
              <a:gs pos="0">
                <a:srgbClr val="4DB4C7">
                  <a:alpha val="30000"/>
                </a:srgbClr>
              </a:gs>
              <a:gs pos="100000">
                <a:schemeClr val="accent3">
                  <a:alpha val="30000"/>
                </a:schemeClr>
              </a:gs>
            </a:gsLst>
            <a:lin ang="0" scaled="1"/>
            <a:tileRect/>
          </a:gradFill>
          <a:ln w="57150" cmpd="thinThick">
            <a:solidFill>
              <a:schemeClr val="tx1">
                <a:lumMod val="75000"/>
                <a:lumOff val="25000"/>
              </a:schemeClr>
            </a:solidFill>
          </a:ln>
        </p:spPr>
        <p:txBody>
          <a:bodyPr anchor="ctr">
            <a:normAutofit/>
          </a:bodyPr>
          <a:lstStyle>
            <a:lvl1pPr algn="ctr">
              <a:defRPr sz="3600"/>
            </a:lvl1pPr>
            <a:lvl2pPr algn="ctr">
              <a:defRPr sz="1800"/>
            </a:lvl2pPr>
            <a:lvl3pPr algn="ctr">
              <a:defRPr sz="1600"/>
            </a:lvl3pPr>
            <a:lvl4pPr algn="ctr">
              <a:defRPr sz="1400"/>
            </a:lvl4pPr>
            <a:lvl5pPr algn="ctr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066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30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1320" y="196736"/>
            <a:ext cx="6676680" cy="10020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320" y="1565275"/>
            <a:ext cx="6476655" cy="7562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05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889" r:id="rId2"/>
    <p:sldLayoutId id="2147483678" r:id="rId3"/>
    <p:sldLayoutId id="2147483888" r:id="rId4"/>
    <p:sldLayoutId id="2147483895" r:id="rId5"/>
    <p:sldLayoutId id="2147483886" r:id="rId6"/>
    <p:sldLayoutId id="2147483892" r:id="rId7"/>
    <p:sldLayoutId id="2147483893" r:id="rId8"/>
    <p:sldLayoutId id="2147483883" r:id="rId9"/>
    <p:sldLayoutId id="2147483699" r:id="rId10"/>
    <p:sldLayoutId id="2147483894" r:id="rId11"/>
    <p:sldLayoutId id="2147483698" r:id="rId12"/>
    <p:sldLayoutId id="2147483890" r:id="rId13"/>
    <p:sldLayoutId id="2147483891" r:id="rId14"/>
    <p:sldLayoutId id="2147483884" r:id="rId15"/>
    <p:sldLayoutId id="2147483692" r:id="rId16"/>
    <p:sldLayoutId id="2147483694" r:id="rId17"/>
    <p:sldLayoutId id="2147483896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75000"/>
              <a:lumOff val="25000"/>
            </a:schemeClr>
          </a:solidFill>
          <a:latin typeface="Avenir Black"/>
          <a:ea typeface="+mj-ea"/>
          <a:cs typeface="Avenir Black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Avenir Book"/>
          <a:ea typeface="+mn-ea"/>
          <a:cs typeface="Avenir Book"/>
        </a:defRPr>
      </a:lvl1pPr>
      <a:lvl2pPr marL="457200" indent="0" algn="l" defTabSz="4572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venir Book"/>
          <a:ea typeface="+mn-ea"/>
          <a:cs typeface="Avenir Book"/>
        </a:defRPr>
      </a:lvl2pPr>
      <a:lvl3pPr marL="914400" indent="0" algn="l" defTabSz="4572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/>
        <a:buNone/>
        <a:defRPr sz="1600" kern="1200">
          <a:solidFill>
            <a:schemeClr val="tx1">
              <a:lumMod val="75000"/>
              <a:lumOff val="25000"/>
            </a:schemeClr>
          </a:solidFill>
          <a:latin typeface="Avenir Book"/>
          <a:ea typeface="+mn-ea"/>
          <a:cs typeface="Avenir Book"/>
        </a:defRPr>
      </a:lvl3pPr>
      <a:lvl4pPr marL="1371600" indent="0" algn="l" defTabSz="4572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venir Book"/>
          <a:ea typeface="+mn-ea"/>
          <a:cs typeface="Avenir Book"/>
        </a:defRPr>
      </a:lvl4pPr>
      <a:lvl5pPr marL="1828800" indent="0" algn="l" defTabSz="4572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/>
        <a:buNone/>
        <a:defRPr sz="1200" kern="1200">
          <a:solidFill>
            <a:schemeClr val="tx1">
              <a:lumMod val="75000"/>
              <a:lumOff val="25000"/>
            </a:schemeClr>
          </a:solidFill>
          <a:latin typeface="Avenir Book"/>
          <a:ea typeface="+mn-ea"/>
          <a:cs typeface="Avenir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nhaltsplatzhalter 18">
            <a:extLst>
              <a:ext uri="{FF2B5EF4-FFF2-40B4-BE49-F238E27FC236}">
                <a16:creationId xmlns:a16="http://schemas.microsoft.com/office/drawing/2014/main" id="{5876AE6B-5906-4A86-9DE7-3B5540F7ED2A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2640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748" y="3472907"/>
            <a:ext cx="67494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venir Black"/>
                <a:cs typeface="Avenir Black"/>
              </a:rPr>
              <a:t>Mental Health Coaching</a:t>
            </a:r>
            <a:br>
              <a:rPr lang="en-US" sz="1400" b="1" dirty="0">
                <a:latin typeface="Avenir Book"/>
                <a:cs typeface="Avenir Book"/>
              </a:rPr>
            </a:b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565" y="4280997"/>
            <a:ext cx="653937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venir Black"/>
                <a:cs typeface="Arial" panose="020B0604020202020204" pitchFamily="34" charset="0"/>
              </a:rPr>
              <a:t>Die psychische Belastung durch die anhaltende Corona-Krise trifft die Menschen in allen Altersgruppen immer mehr. </a:t>
            </a:r>
          </a:p>
          <a:p>
            <a:r>
              <a:rPr lang="en-US" sz="1600" dirty="0">
                <a:latin typeface="Avenir Black"/>
                <a:cs typeface="Arial" panose="020B0604020202020204" pitchFamily="34" charset="0"/>
              </a:rPr>
              <a:t>Home Office, Home Schooling und soziale Distanz führen zu Isolation, Überforderung und Ausgebrannt-Sein.</a:t>
            </a:r>
          </a:p>
          <a:p>
            <a:r>
              <a:rPr lang="en-US" sz="1600" b="1" dirty="0">
                <a:latin typeface="Avenir Black"/>
                <a:cs typeface="Arial" panose="020B0604020202020204" pitchFamily="34" charset="0"/>
              </a:rPr>
              <a:t>Was uns körperlich schützt, belastet uns seelisch. </a:t>
            </a:r>
          </a:p>
          <a:p>
            <a:r>
              <a:rPr lang="en-US" sz="1600" dirty="0">
                <a:latin typeface="Avenir Black"/>
                <a:cs typeface="Arial" panose="020B0604020202020204" pitchFamily="34" charset="0"/>
              </a:rPr>
              <a:t>Lichtblicke und Perspektiven fehlen, das Vertrauen nimmt ab. Ängste, Depressionen und Belastungen nehmen zu.</a:t>
            </a:r>
          </a:p>
          <a:p>
            <a:endParaRPr lang="en-US" sz="1600" dirty="0">
              <a:latin typeface="Avenir Black"/>
              <a:cs typeface="Arial" panose="020B0604020202020204" pitchFamily="34" charset="0"/>
            </a:endParaRPr>
          </a:p>
          <a:p>
            <a:endParaRPr lang="en-US" sz="1600" dirty="0">
              <a:latin typeface="Avenir Black"/>
              <a:cs typeface="Arial" panose="020B0604020202020204" pitchFamily="34" charset="0"/>
            </a:endParaRPr>
          </a:p>
          <a:p>
            <a:endParaRPr lang="en-US" sz="1600" dirty="0">
              <a:latin typeface="Avenir Black"/>
              <a:cs typeface="Arial" panose="020B0604020202020204" pitchFamily="34" charset="0"/>
            </a:endParaRPr>
          </a:p>
          <a:p>
            <a:r>
              <a:rPr lang="en-US" sz="1600" dirty="0">
                <a:latin typeface="Avenir Black"/>
                <a:cs typeface="Arial" panose="020B0604020202020204" pitchFamily="34" charset="0"/>
              </a:rPr>
              <a:t>Menschen, die in der Demenzarbeit tätig sind, geraden aktuell unter besonders extreme Belastungen: die eigene Einsamkeit und das Auffangen der Isolation der Anderen, die Kontaktbegrenzungen gegenüber den Angehörigen, das Fehlen von Ansprache und professionellem Austausch. </a:t>
            </a:r>
          </a:p>
          <a:p>
            <a:r>
              <a:rPr lang="en-US" sz="1600" dirty="0">
                <a:latin typeface="Avenir Black"/>
                <a:cs typeface="Arial" panose="020B0604020202020204" pitchFamily="34" charset="0"/>
              </a:rPr>
              <a:t>Mental Health Coaching bietet individuelles psychologisches Coaching Online – ganzheitlich, wertschätzend und lösungsorientiert - um die seelische Gesundheit Ihrer Mitarbeitenden zu schützen. Möchten Sie mehr über unser Coachingangebot erfahren? Melden Sie sich gern zu einem unverbindlichen Beratungsgespräch.</a:t>
            </a:r>
          </a:p>
        </p:txBody>
      </p:sp>
      <p:pic>
        <p:nvPicPr>
          <p:cNvPr id="9" name="Picture 8" descr="psycholog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676" y="6062656"/>
            <a:ext cx="612000" cy="612000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186320" y="9188697"/>
            <a:ext cx="6607884" cy="43523"/>
          </a:xfrm>
          <a:prstGeom prst="line">
            <a:avLst/>
          </a:prstGeom>
          <a:ln w="3175" cmpd="sng">
            <a:solidFill>
              <a:srgbClr val="8BC3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6320" y="9232220"/>
            <a:ext cx="23480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8BC34A"/>
                </a:solidFill>
                <a:latin typeface="Avenir Black"/>
                <a:cs typeface="Avenir Black"/>
              </a:rPr>
              <a:t>Dipl.Psych.Barbara Grohsgart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6320" y="9485338"/>
            <a:ext cx="3155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b.grohsgart@coachyou.de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www.coachyou.de</a:t>
            </a:r>
          </a:p>
        </p:txBody>
      </p:sp>
      <p:pic>
        <p:nvPicPr>
          <p:cNvPr id="20" name="Picture 2" descr="nochmal zum 1. Eindruck?">
            <a:extLst>
              <a:ext uri="{FF2B5EF4-FFF2-40B4-BE49-F238E27FC236}">
                <a16:creationId xmlns:a16="http://schemas.microsoft.com/office/drawing/2014/main" id="{B4825343-B206-4285-B833-225AE4025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619" y="8978040"/>
            <a:ext cx="1310762" cy="81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6">
            <a:extLst>
              <a:ext uri="{FF2B5EF4-FFF2-40B4-BE49-F238E27FC236}">
                <a16:creationId xmlns:a16="http://schemas.microsoft.com/office/drawing/2014/main" id="{BA123835-1F34-4770-8B99-964272844127}"/>
              </a:ext>
            </a:extLst>
          </p:cNvPr>
          <p:cNvSpPr txBox="1"/>
          <p:nvPr/>
        </p:nvSpPr>
        <p:spPr>
          <a:xfrm>
            <a:off x="3653418" y="9488272"/>
            <a:ext cx="3155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Tel.: 0221-9403338</a:t>
            </a:r>
          </a:p>
          <a:p>
            <a:pPr algn="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Mob.: 0172-2575874</a:t>
            </a:r>
          </a:p>
        </p:txBody>
      </p:sp>
    </p:spTree>
    <p:extLst>
      <p:ext uri="{BB962C8B-B14F-4D97-AF65-F5344CB8AC3E}">
        <p14:creationId xmlns:p14="http://schemas.microsoft.com/office/powerpoint/2010/main" val="19627715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3F3F3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169</Words>
  <Application>Microsoft Office PowerPoint</Application>
  <PresentationFormat>A4-Papier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Avenir Black</vt:lpstr>
      <vt:lpstr>Avenir Book</vt:lpstr>
      <vt:lpstr>Avenir Heavy</vt:lpstr>
      <vt:lpstr>Avenir Oblique</vt:lpstr>
      <vt:lpstr>Calibri</vt:lpstr>
      <vt:lpstr>Georgia</vt:lpstr>
      <vt:lpstr>1_Office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Wong</dc:creator>
  <cp:lastModifiedBy>Karl Heinz Bierlein</cp:lastModifiedBy>
  <cp:revision>4564</cp:revision>
  <cp:lastPrinted>2021-03-19T08:42:44Z</cp:lastPrinted>
  <dcterms:created xsi:type="dcterms:W3CDTF">2020-05-09T07:53:56Z</dcterms:created>
  <dcterms:modified xsi:type="dcterms:W3CDTF">2021-05-25T14:11:12Z</dcterms:modified>
</cp:coreProperties>
</file>